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 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BDBDBD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0800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Pokemon</a:t>
            </a:r>
            <a:endParaRPr/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Yeah 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320180"/>
            <a:ext cx="35242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0px-094Gengar.png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825" y="400625"/>
            <a:ext cx="2352250" cy="23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316250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End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16100" r="16107" t="0"/>
          <a:stretch/>
        </p:blipFill>
        <p:spPr>
          <a:xfrm>
            <a:off x="5244250" y="1386100"/>
            <a:ext cx="3232598" cy="2384201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88" name="Shape 88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Pokemon is the best</a:t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Happy Pokemon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4857" r="4857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963" y="19092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9975" y="331150"/>
            <a:ext cx="2244050" cy="15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75" y="15240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975" y="18549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4675" y="1854950"/>
            <a:ext cx="25908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Pipulp</a:t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500" y="0"/>
            <a:ext cx="4813500" cy="48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475" y="16407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0863" y="1311925"/>
            <a:ext cx="1952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650" y="14447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775" y="1854950"/>
            <a:ext cx="283845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75" y="2547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4375" y="3494500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6650" y="2523075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6975" y="930275"/>
            <a:ext cx="25908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400" y="214775"/>
            <a:ext cx="16573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050" y="526725"/>
            <a:ext cx="24288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775" y="25918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9075" y="2591788"/>
            <a:ext cx="21907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